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handoutMasterIdLst>
    <p:handoutMasterId r:id="rId33"/>
  </p:handoutMasterIdLst>
  <p:sldIdLst>
    <p:sldId id="262" r:id="rId4"/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6858000" cy="9144000" type="screen4x3"/>
  <p:notesSz cx="6858000" cy="91170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2" autoAdjust="0"/>
    <p:restoredTop sz="90929"/>
  </p:normalViewPr>
  <p:slideViewPr>
    <p:cSldViewPr>
      <p:cViewPr varScale="1">
        <p:scale>
          <a:sx n="49" d="100"/>
          <a:sy n="49" d="100"/>
        </p:scale>
        <p:origin x="2088" y="54"/>
      </p:cViewPr>
      <p:guideLst>
        <p:guide orient="horz" pos="2832"/>
        <p:guide pos="216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EF74A92-D046-4ACD-9AE2-3D5BA02C2D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ED1C6EE-59CA-4C9C-89BD-514F79EA4B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03F17BE9-48D2-487E-9BA0-A302AA0C128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8A219EEF-EEAC-4B79-89E3-D926BAF4213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DC31C3-5D73-4A02-B75C-70DA88880A9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64B798-F76B-414A-AD78-A8117CD432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282A6D-73B9-46FB-9C7A-99A9F06351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526ED7-C6C1-400F-A04C-9B12D37217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B148E0-97A1-49C3-A83E-68DEAD23F0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762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D94F94-3A1C-41A1-8E37-41F4DDC2D3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9871CF-95F5-4A5A-A185-B008FB6AAD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804D32-1424-4CDB-87A5-648906E327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514CF-1C6E-479A-8BEA-C0651CA8E1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3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31D9DE-4F33-4328-B374-B9E0947F69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E93C1F-AD6A-4873-ADEA-EE70F9E089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836D4A-3E17-4C87-A1DE-F56ED5DECE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706CD8-C688-4D20-98EE-24100F8195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3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54DA62-FA20-4D2B-A0CF-6A3BA27450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376A0E-FC98-4DA0-ACE0-4F30DE15F0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1B9AF8-AF37-4E4B-8C8D-0B0071246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05BEB7-F3E5-4184-AE48-DC7B988A11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850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E9377A-1B92-4FA2-880D-93F2B93D29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294CD5-37FE-4483-8ED5-F70355D24E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00B882-D555-436C-BA79-DC99AFB9BB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3AFF8F-EDEF-4B4C-85D5-DD714299518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109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24ABD4-EC6D-4639-A469-004F1B179A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F2FF9-C6A0-4A90-B374-2ECF7265DF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95B06-D54F-42C0-A3D4-72E04BEE27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19D78E-2050-4E50-818A-FF52DDC4116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964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2B54BC-75F7-4FC1-92C8-522E675AEA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C7CBAC-8664-4B57-89FE-D2BF9B93DF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8733E40-5AED-4E36-B6FD-8B8847C77F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E0F281-92C2-4965-98EC-476F33ADED1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987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377B80-3128-47D5-A22E-5B1F6EBC42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BBA3BD2-CC6B-4C0A-930F-DDE8BA515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76DF29-2957-42B1-A7AA-A2586D98EC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03DE35-F58A-41C5-8783-7A660ECB84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406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161B79-FD1C-41C2-A9A8-63FB9C68E8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11C182-07A7-4481-96D1-1240E4636F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9CC650C-A418-4DB3-B559-6AB17B97BC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8635C-1CD0-4313-B057-A0816850527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153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1BEA3-131F-4875-91ED-4F7C97C66C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1AA6C-F161-47B4-A0AD-6489338EC2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18742-C35C-4A39-A182-12CAC01780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20E27-4807-4BFD-B3BE-192B96524E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168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75067-E583-414E-9366-D989DDD4E1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D14496-DCA0-47A5-B5A4-8E3C79D23D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81FF2-7613-41BB-A483-1382E9C8D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E1848B-CF43-4951-B137-12CF7385AC5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679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F29B723-4F10-4995-8F2D-FBEB52AA2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2BE2A3E-8D4D-410A-BD86-B411D7C99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91BBD62-BEFE-4CF7-B945-21FA7DFFC96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60E0EEC-3A4A-4794-9942-E7F698033E2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BFD58E7-C61F-4700-B875-CA4344CF6B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E3C3900-1962-4D53-8CFA-8D95D0C9AF7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6A78E676-A106-44D6-829F-E6799156A9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42925" y="3725863"/>
            <a:ext cx="5886450" cy="1828800"/>
          </a:xfrm>
        </p:spPr>
        <p:txBody>
          <a:bodyPr/>
          <a:lstStyle/>
          <a:p>
            <a:pPr eaLnBrk="1" hangingPunct="1"/>
            <a:r>
              <a:rPr lang="en-US" altLang="zh-TW" sz="7000" b="1">
                <a:solidFill>
                  <a:schemeClr val="tx1"/>
                </a:solidFill>
              </a:rPr>
              <a:t>NITRIDE </a:t>
            </a:r>
            <a:br>
              <a:rPr lang="en-US" altLang="zh-TW" sz="7000" b="1">
                <a:solidFill>
                  <a:schemeClr val="tx1"/>
                </a:solidFill>
              </a:rPr>
            </a:br>
            <a:r>
              <a:rPr lang="en-US" altLang="zh-TW" sz="7000" b="1">
                <a:solidFill>
                  <a:schemeClr val="tx1"/>
                </a:solidFill>
              </a:rPr>
              <a:t> PROCESS</a:t>
            </a:r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3">
            <a:extLst>
              <a:ext uri="{FF2B5EF4-FFF2-40B4-BE49-F238E27FC236}">
                <a16:creationId xmlns:a16="http://schemas.microsoft.com/office/drawing/2014/main" id="{2AE066C9-2EA6-4592-9560-9C817FFD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92088"/>
            <a:ext cx="6621462" cy="875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>
            <a:extLst>
              <a:ext uri="{FF2B5EF4-FFF2-40B4-BE49-F238E27FC236}">
                <a16:creationId xmlns:a16="http://schemas.microsoft.com/office/drawing/2014/main" id="{AF41C9C2-814D-4872-8151-9966D59F8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4350" y="3276600"/>
            <a:ext cx="5829300" cy="2438400"/>
          </a:xfrm>
          <a:noFill/>
        </p:spPr>
        <p:txBody>
          <a:bodyPr/>
          <a:lstStyle/>
          <a:p>
            <a:pPr eaLnBrk="1" hangingPunct="1"/>
            <a:r>
              <a:rPr lang="en-US" altLang="zh-TW" sz="7200" b="1"/>
              <a:t>POCL3 </a:t>
            </a:r>
            <a:br>
              <a:rPr lang="en-US" altLang="zh-TW" sz="7200" b="1"/>
            </a:br>
            <a:r>
              <a:rPr lang="en-US" altLang="zh-TW" sz="7200" b="1"/>
              <a:t>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>
            <a:extLst>
              <a:ext uri="{FF2B5EF4-FFF2-40B4-BE49-F238E27FC236}">
                <a16:creationId xmlns:a16="http://schemas.microsoft.com/office/drawing/2014/main" id="{A8B4DD59-E881-41FD-B922-3DC9DFE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5638800" cy="853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5">
            <a:extLst>
              <a:ext uri="{FF2B5EF4-FFF2-40B4-BE49-F238E27FC236}">
                <a16:creationId xmlns:a16="http://schemas.microsoft.com/office/drawing/2014/main" id="{78241C72-E4C6-4668-95DD-EB1E6809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71500"/>
            <a:ext cx="6465888" cy="800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7">
            <a:extLst>
              <a:ext uri="{FF2B5EF4-FFF2-40B4-BE49-F238E27FC236}">
                <a16:creationId xmlns:a16="http://schemas.microsoft.com/office/drawing/2014/main" id="{E7752E8E-65B0-45DF-9FBD-B05293A3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47650"/>
            <a:ext cx="6546850" cy="864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9C3026BD-9A82-41F3-8D68-E43309575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4350" y="3276600"/>
            <a:ext cx="5829300" cy="2438400"/>
          </a:xfrm>
          <a:noFill/>
        </p:spPr>
        <p:txBody>
          <a:bodyPr/>
          <a:lstStyle/>
          <a:p>
            <a:pPr eaLnBrk="1" hangingPunct="1"/>
            <a:r>
              <a:rPr lang="en-US" altLang="zh-TW" sz="7200" b="1"/>
              <a:t>OXIDE </a:t>
            </a:r>
            <a:br>
              <a:rPr lang="en-US" altLang="zh-TW" sz="7200" b="1"/>
            </a:br>
            <a:r>
              <a:rPr lang="en-US" altLang="zh-TW" sz="7200" b="1"/>
              <a:t>PROCESS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32">
            <a:extLst>
              <a:ext uri="{FF2B5EF4-FFF2-40B4-BE49-F238E27FC236}">
                <a16:creationId xmlns:a16="http://schemas.microsoft.com/office/drawing/2014/main" id="{F2AD28A8-AF44-4B0C-8C21-3CCAE701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988"/>
            <a:ext cx="6096000" cy="858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>
            <a:extLst>
              <a:ext uri="{FF2B5EF4-FFF2-40B4-BE49-F238E27FC236}">
                <a16:creationId xmlns:a16="http://schemas.microsoft.com/office/drawing/2014/main" id="{EC33738A-993B-4F21-8BDC-7ADAFA04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28600"/>
            <a:ext cx="5926138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0">
            <a:extLst>
              <a:ext uri="{FF2B5EF4-FFF2-40B4-BE49-F238E27FC236}">
                <a16:creationId xmlns:a16="http://schemas.microsoft.com/office/drawing/2014/main" id="{235EB216-B566-40B4-A9A1-B29BD7F3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38113"/>
            <a:ext cx="6272212" cy="886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7">
            <a:extLst>
              <a:ext uri="{FF2B5EF4-FFF2-40B4-BE49-F238E27FC236}">
                <a16:creationId xmlns:a16="http://schemas.microsoft.com/office/drawing/2014/main" id="{18C7F104-1FF6-424F-A528-EBF5519A4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28600"/>
            <a:ext cx="6143625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9">
            <a:extLst>
              <a:ext uri="{FF2B5EF4-FFF2-40B4-BE49-F238E27FC236}">
                <a16:creationId xmlns:a16="http://schemas.microsoft.com/office/drawing/2014/main" id="{8E8D09FE-9D71-4F31-A877-6B934EE8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0"/>
            <a:ext cx="6022975" cy="883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3">
            <a:extLst>
              <a:ext uri="{FF2B5EF4-FFF2-40B4-BE49-F238E27FC236}">
                <a16:creationId xmlns:a16="http://schemas.microsoft.com/office/drawing/2014/main" id="{92CE689A-05AD-4A42-BE32-2C5C76D6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-6350"/>
            <a:ext cx="6972300" cy="915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>
            <a:extLst>
              <a:ext uri="{FF2B5EF4-FFF2-40B4-BE49-F238E27FC236}">
                <a16:creationId xmlns:a16="http://schemas.microsoft.com/office/drawing/2014/main" id="{59996A42-52E6-4B99-94A2-2DD4E1C7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52400"/>
            <a:ext cx="5842000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9CE0F784-16D4-48F8-BF68-F5EE84447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pic>
        <p:nvPicPr>
          <p:cNvPr id="23555" name="Picture 6">
            <a:extLst>
              <a:ext uri="{FF2B5EF4-FFF2-40B4-BE49-F238E27FC236}">
                <a16:creationId xmlns:a16="http://schemas.microsoft.com/office/drawing/2014/main" id="{3D5C450B-FABE-49E4-95EA-F4D4EA04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52400"/>
            <a:ext cx="6870700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9">
            <a:extLst>
              <a:ext uri="{FF2B5EF4-FFF2-40B4-BE49-F238E27FC236}">
                <a16:creationId xmlns:a16="http://schemas.microsoft.com/office/drawing/2014/main" id="{20232619-B58C-48FE-BFFD-CF8C9FB2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06388"/>
            <a:ext cx="5867400" cy="853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FC7DC98-2D46-4C58-B45E-7D3612364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3" y="2195513"/>
            <a:ext cx="5829300" cy="4140200"/>
          </a:xfrm>
        </p:spPr>
        <p:txBody>
          <a:bodyPr/>
          <a:lstStyle/>
          <a:p>
            <a:pPr eaLnBrk="1" hangingPunct="1"/>
            <a:r>
              <a:rPr lang="en-US" altLang="zh-TW" sz="7200" b="1"/>
              <a:t>R T P </a:t>
            </a:r>
            <a:br>
              <a:rPr lang="en-US" altLang="zh-TW" sz="7200" b="1"/>
            </a:br>
            <a:r>
              <a:rPr lang="en-US" altLang="zh-TW" sz="7200" b="1"/>
              <a:t>PROCESS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>
            <a:extLst>
              <a:ext uri="{FF2B5EF4-FFF2-40B4-BE49-F238E27FC236}">
                <a16:creationId xmlns:a16="http://schemas.microsoft.com/office/drawing/2014/main" id="{47833FA7-AFBE-4A4E-8172-AB5D3690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08050"/>
            <a:ext cx="5880100" cy="732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>
            <a:extLst>
              <a:ext uri="{FF2B5EF4-FFF2-40B4-BE49-F238E27FC236}">
                <a16:creationId xmlns:a16="http://schemas.microsoft.com/office/drawing/2014/main" id="{564FFBE0-367C-4F63-B333-64482EC3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92175"/>
            <a:ext cx="5905500" cy="73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>
            <a:extLst>
              <a:ext uri="{FF2B5EF4-FFF2-40B4-BE49-F238E27FC236}">
                <a16:creationId xmlns:a16="http://schemas.microsoft.com/office/drawing/2014/main" id="{71090EE3-6330-42FF-9FC2-D5A2272D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08050"/>
            <a:ext cx="5880100" cy="732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B098F28-A7BA-4A68-95E5-1728E879D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pic>
        <p:nvPicPr>
          <p:cNvPr id="29699" name="Picture 5">
            <a:extLst>
              <a:ext uri="{FF2B5EF4-FFF2-40B4-BE49-F238E27FC236}">
                <a16:creationId xmlns:a16="http://schemas.microsoft.com/office/drawing/2014/main" id="{68F13CAE-B704-4796-86C3-3DE01EE0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816100"/>
            <a:ext cx="5905500" cy="551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>
            <a:extLst>
              <a:ext uri="{FF2B5EF4-FFF2-40B4-BE49-F238E27FC236}">
                <a16:creationId xmlns:a16="http://schemas.microsoft.com/office/drawing/2014/main" id="{5954963D-9E44-41FC-9C01-E746506E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98500"/>
            <a:ext cx="5905500" cy="774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5">
            <a:extLst>
              <a:ext uri="{FF2B5EF4-FFF2-40B4-BE49-F238E27FC236}">
                <a16:creationId xmlns:a16="http://schemas.microsoft.com/office/drawing/2014/main" id="{21AFABDF-CF04-4A29-A3A5-68F394D5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66700"/>
            <a:ext cx="6413500" cy="86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A554E25D-3C61-4A0E-B3E2-EF8EBD0F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925" y="3360738"/>
            <a:ext cx="5829300" cy="2286000"/>
          </a:xfrm>
        </p:spPr>
        <p:txBody>
          <a:bodyPr/>
          <a:lstStyle/>
          <a:p>
            <a:pPr eaLnBrk="1" hangingPunct="1"/>
            <a:r>
              <a:rPr lang="en-US" altLang="zh-TW" sz="7000" b="1">
                <a:solidFill>
                  <a:schemeClr val="tx1"/>
                </a:solidFill>
              </a:rPr>
              <a:t>POLY </a:t>
            </a:r>
            <a:br>
              <a:rPr lang="en-US" altLang="zh-TW" sz="7000" b="1">
                <a:solidFill>
                  <a:schemeClr val="tx1"/>
                </a:solidFill>
              </a:rPr>
            </a:br>
            <a:r>
              <a:rPr lang="en-US" altLang="zh-TW" sz="7000" b="1">
                <a:solidFill>
                  <a:schemeClr val="tx1"/>
                </a:solidFill>
              </a:rPr>
              <a:t> PROCESS</a:t>
            </a:r>
            <a:endParaRPr lang="en-US" altLang="zh-TW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4">
            <a:extLst>
              <a:ext uri="{FF2B5EF4-FFF2-40B4-BE49-F238E27FC236}">
                <a16:creationId xmlns:a16="http://schemas.microsoft.com/office/drawing/2014/main" id="{52CBA35E-09C8-4AE0-BDCE-523764C2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-6350"/>
            <a:ext cx="6265862" cy="915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4">
            <a:extLst>
              <a:ext uri="{FF2B5EF4-FFF2-40B4-BE49-F238E27FC236}">
                <a16:creationId xmlns:a16="http://schemas.microsoft.com/office/drawing/2014/main" id="{E6A1DEFF-0BC1-4937-8CD4-514C5AD3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304800"/>
            <a:ext cx="6599238" cy="853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>
            <a:extLst>
              <a:ext uri="{FF2B5EF4-FFF2-40B4-BE49-F238E27FC236}">
                <a16:creationId xmlns:a16="http://schemas.microsoft.com/office/drawing/2014/main" id="{7D32C1AA-5A17-4297-A40C-2C95F9B0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78088"/>
            <a:ext cx="571500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793B2E95-A7E3-4EEF-92E2-7C8C93957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3470275"/>
            <a:ext cx="5829300" cy="2209800"/>
          </a:xfrm>
        </p:spPr>
        <p:txBody>
          <a:bodyPr/>
          <a:lstStyle/>
          <a:p>
            <a:pPr eaLnBrk="1" hangingPunct="1"/>
            <a:r>
              <a:rPr lang="en-US" altLang="zh-TW" sz="7000" b="1">
                <a:solidFill>
                  <a:schemeClr val="tx1"/>
                </a:solidFill>
              </a:rPr>
              <a:t>TEOS </a:t>
            </a:r>
            <a:br>
              <a:rPr lang="en-US" altLang="zh-TW" sz="7000" b="1">
                <a:solidFill>
                  <a:schemeClr val="tx1"/>
                </a:solidFill>
              </a:rPr>
            </a:br>
            <a:r>
              <a:rPr lang="en-US" altLang="zh-TW" sz="7000" b="1">
                <a:solidFill>
                  <a:schemeClr val="tx1"/>
                </a:solidFill>
              </a:rPr>
              <a:t> PROCESS</a:t>
            </a:r>
            <a:endParaRPr lang="en-US" altLang="zh-TW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>
            <a:extLst>
              <a:ext uri="{FF2B5EF4-FFF2-40B4-BE49-F238E27FC236}">
                <a16:creationId xmlns:a16="http://schemas.microsoft.com/office/drawing/2014/main" id="{72FA0A0D-7A3D-4B63-B43F-AD006326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0500"/>
            <a:ext cx="5734050" cy="876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0CD258BBC88E43B57431BF1E856D6E" ma:contentTypeVersion="0" ma:contentTypeDescription="Create a new document." ma:contentTypeScope="" ma:versionID="b360124440abf1414dae46ea1f4b77a4">
  <xsd:schema xmlns:xsd="http://www.w3.org/2001/XMLSchema" xmlns:xs="http://www.w3.org/2001/XMLSchema" xmlns:p="http://schemas.microsoft.com/office/2006/metadata/properties" xmlns:ns2="58D20CF5-C8BB-438E-B574-31BF1E856D6E" targetNamespace="http://schemas.microsoft.com/office/2006/metadata/properties" ma:root="true" ma:fieldsID="8040cb4f13fc5c30eea794e4376f7571" ns2:_="">
    <xsd:import namespace="58D20CF5-C8BB-438E-B574-31BF1E856D6E"/>
    <xsd:element name="properties">
      <xsd:complexType>
        <xsd:sequence>
          <xsd:element name="documentManagement">
            <xsd:complexType>
              <xsd:all>
                <xsd:element ref="ns2:_x4e3b__x65e8_" minOccurs="0"/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20CF5-C8BB-438E-B574-31BF1E856D6E" elementFormDefault="qualified">
    <xsd:import namespace="http://schemas.microsoft.com/office/2006/documentManagement/types"/>
    <xsd:import namespace="http://schemas.microsoft.com/office/infopath/2007/PartnerControls"/>
    <xsd:element name="_x4e3b__x65e8_" ma:index="8" nillable="true" ma:displayName="主旨" ma:internalName="_x4e3b__x65e8_">
      <xsd:simpleType>
        <xsd:restriction base="dms:Text">
          <xsd:maxLength value="255"/>
        </xsd:restriction>
      </xsd:simpleType>
    </xsd:element>
    <xsd:element name="Owner" ma:index="9" nillable="true" ma:displayName="擁有人" ma:internalName="Owner">
      <xsd:simpleType>
        <xsd:restriction base="dms:Text"/>
      </xsd:simpleType>
    </xsd:element>
    <xsd:element name="Description" ma:index="10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1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2" nillable="true" ma:displayName="Hit Rates" ma:internalName="SPSPlus_DocField1" ma:readOnly="true">
      <xsd:simpleType>
        <xsd:restriction base="dms:Unknown"/>
      </xsd:simpleType>
    </xsd:element>
    <xsd:element name="SPSPlus_DocField2" ma:index="13" nillable="true" ma:displayName="Vote of useful" ma:internalName="SPSPlus_DocField2" ma:readOnly="true">
      <xsd:simpleType>
        <xsd:restriction base="dms:Unknown"/>
      </xsd:simpleType>
    </xsd:element>
    <xsd:element name="SPSPlus_DocField3" ma:index="14" nillable="true" ma:displayName="Vote of useless" ma:internalName="SPSPlus_DocField3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29C49C-5213-4C2F-AED6-C7AC17742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D20CF5-C8BB-438E-B574-31BF1E856D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A0DF96-D68A-4F62-BE24-A1AA5F4252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23</Words>
  <Application>Microsoft Office PowerPoint</Application>
  <PresentationFormat>如螢幕大小 (4:3)</PresentationFormat>
  <Paragraphs>6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1" baseType="lpstr">
      <vt:lpstr>Times New Roman</vt:lpstr>
      <vt:lpstr>預設簡報設計</vt:lpstr>
      <vt:lpstr>NITRIDE   PROCESS</vt:lpstr>
      <vt:lpstr>PowerPoint 簡報</vt:lpstr>
      <vt:lpstr>PowerPoint 簡報</vt:lpstr>
      <vt:lpstr>POLY   PROCESS</vt:lpstr>
      <vt:lpstr>PowerPoint 簡報</vt:lpstr>
      <vt:lpstr>PowerPoint 簡報</vt:lpstr>
      <vt:lpstr>PowerPoint 簡報</vt:lpstr>
      <vt:lpstr>TEOS   PROCESS</vt:lpstr>
      <vt:lpstr>PowerPoint 簡報</vt:lpstr>
      <vt:lpstr>PowerPoint 簡報</vt:lpstr>
      <vt:lpstr>POCL3  PROCESS</vt:lpstr>
      <vt:lpstr>PowerPoint 簡報</vt:lpstr>
      <vt:lpstr>PowerPoint 簡報</vt:lpstr>
      <vt:lpstr>PowerPoint 簡報</vt:lpstr>
      <vt:lpstr>OXIDE  PROCESS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 T P  PROCESS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userp</dc:creator>
  <cp:lastModifiedBy>S220 YHOuyang</cp:lastModifiedBy>
  <cp:revision>29</cp:revision>
  <dcterms:created xsi:type="dcterms:W3CDTF">2004-08-26T13:43:15Z</dcterms:created>
  <dcterms:modified xsi:type="dcterms:W3CDTF">2024-08-23T04:00:45Z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主旨">
    <vt:lpwstr>S220 Quartz picture</vt:lpwstr>
  </property>
  <property fmtid="{D5CDD505-2E9C-101B-9397-08002B2CF9AE}" pid="3" name="Owner">
    <vt:lpwstr/>
  </property>
  <property fmtid="{D5CDD505-2E9C-101B-9397-08002B2CF9AE}" pid="4" name="SPSPlus_DocField2">
    <vt:lpwstr/>
  </property>
  <property fmtid="{D5CDD505-2E9C-101B-9397-08002B2CF9AE}" pid="5" name="SPSPlus_DocField1">
    <vt:lpwstr/>
  </property>
  <property fmtid="{D5CDD505-2E9C-101B-9397-08002B2CF9AE}" pid="6" name="Status">
    <vt:lpwstr/>
  </property>
  <property fmtid="{D5CDD505-2E9C-101B-9397-08002B2CF9AE}" pid="7" name="SPSPlus_DocField3">
    <vt:lpwstr/>
  </property>
  <property fmtid="{D5CDD505-2E9C-101B-9397-08002B2CF9AE}" pid="8" name="Description">
    <vt:lpwstr/>
  </property>
</Properties>
</file>